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6" r:id="rId3"/>
    <p:sldId id="299" r:id="rId4"/>
    <p:sldId id="256" r:id="rId5"/>
    <p:sldId id="301" r:id="rId6"/>
    <p:sldId id="302" r:id="rId7"/>
    <p:sldId id="303" r:id="rId8"/>
    <p:sldId id="304" r:id="rId9"/>
    <p:sldId id="305" r:id="rId10"/>
    <p:sldId id="306" r:id="rId11"/>
    <p:sldId id="315" r:id="rId12"/>
    <p:sldId id="307" r:id="rId13"/>
    <p:sldId id="309" r:id="rId14"/>
    <p:sldId id="311" r:id="rId15"/>
    <p:sldId id="310" r:id="rId16"/>
    <p:sldId id="297"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6/2/2017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10477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4. Add </a:t>
            </a:r>
            <a:r>
              <a:rPr lang="en-IN" sz="3600" b="1" dirty="0" smtClean="0">
                <a:solidFill>
                  <a:schemeClr val="accent6">
                    <a:lumMod val="75000"/>
                  </a:schemeClr>
                </a:solidFill>
                <a:latin typeface="Georgia" pitchFamily="18" charset="0"/>
              </a:rPr>
              <a:t>Branding to Your Guest Vlog</a:t>
            </a:r>
          </a:p>
        </p:txBody>
      </p:sp>
      <p:sp>
        <p:nvSpPr>
          <p:cNvPr id="6" name="Rectangle 5"/>
          <p:cNvSpPr/>
          <p:nvPr/>
        </p:nvSpPr>
        <p:spPr>
          <a:xfrm>
            <a:off x="609600" y="21145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Be </a:t>
            </a:r>
            <a:r>
              <a:rPr lang="en-IN" sz="2600" b="1" dirty="0" smtClean="0">
                <a:solidFill>
                  <a:schemeClr val="bg2">
                    <a:lumMod val="25000"/>
                  </a:schemeClr>
                </a:solidFill>
              </a:rPr>
              <a:t>sure to add branding to your guest </a:t>
            </a:r>
            <a:r>
              <a:rPr lang="en-IN" sz="2600" b="1" dirty="0" err="1" smtClean="0">
                <a:solidFill>
                  <a:schemeClr val="bg2">
                    <a:lumMod val="25000"/>
                  </a:schemeClr>
                </a:solidFill>
              </a:rPr>
              <a:t>vlogs</a:t>
            </a:r>
            <a:r>
              <a:rPr lang="en-IN" sz="2600" b="1" dirty="0" smtClean="0">
                <a:solidFill>
                  <a:schemeClr val="bg2">
                    <a:lumMod val="25000"/>
                  </a:schemeClr>
                </a:solidFill>
              </a:rPr>
              <a:t>.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Put </a:t>
            </a:r>
            <a:r>
              <a:rPr lang="en-IN" sz="2600" b="1" dirty="0" smtClean="0">
                <a:solidFill>
                  <a:schemeClr val="bg2">
                    <a:lumMod val="25000"/>
                  </a:schemeClr>
                </a:solidFill>
              </a:rPr>
              <a:t>your channel name and social media handle(s) in your video intro or as in-video graphic(s).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End </a:t>
            </a:r>
            <a:r>
              <a:rPr lang="en-IN" sz="2600" b="1" dirty="0" smtClean="0">
                <a:solidFill>
                  <a:schemeClr val="bg2">
                    <a:lumMod val="25000"/>
                  </a:schemeClr>
                </a:solidFill>
              </a:rPr>
              <a:t>the guest </a:t>
            </a:r>
            <a:r>
              <a:rPr lang="en-IN" sz="2600" b="1" dirty="0" err="1" smtClean="0">
                <a:solidFill>
                  <a:schemeClr val="bg2">
                    <a:lumMod val="25000"/>
                  </a:schemeClr>
                </a:solidFill>
              </a:rPr>
              <a:t>vlog</a:t>
            </a:r>
            <a:r>
              <a:rPr lang="en-IN" sz="2600" b="1" dirty="0" smtClean="0">
                <a:solidFill>
                  <a:schemeClr val="bg2">
                    <a:lumMod val="25000"/>
                  </a:schemeClr>
                </a:solidFill>
              </a:rPr>
              <a:t> by mentioning where viewers can best keep up with your content and updates (keep it short and avoid too much self promotion).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838200" y="8953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5. Make </a:t>
            </a:r>
            <a:r>
              <a:rPr lang="en-IN" sz="3600" b="1" dirty="0" smtClean="0">
                <a:solidFill>
                  <a:schemeClr val="accent6">
                    <a:lumMod val="75000"/>
                  </a:schemeClr>
                </a:solidFill>
                <a:latin typeface="Georgia" pitchFamily="18" charset="0"/>
              </a:rPr>
              <a:t>the Guest Vlog Engaging For YouTube Viewers</a:t>
            </a:r>
          </a:p>
        </p:txBody>
      </p:sp>
      <p:sp>
        <p:nvSpPr>
          <p:cNvPr id="6" name="Rectangle 5"/>
          <p:cNvSpPr/>
          <p:nvPr/>
        </p:nvSpPr>
        <p:spPr>
          <a:xfrm>
            <a:off x="762000" y="21907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If you create engaging content that encourages conversation and interaction, there’s a good chance you’ll have more guest vlogging opportunities in the future.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6. Avoid </a:t>
            </a:r>
            <a:r>
              <a:rPr lang="en-IN" sz="3600" b="1" dirty="0" smtClean="0">
                <a:solidFill>
                  <a:schemeClr val="accent6">
                    <a:lumMod val="75000"/>
                  </a:schemeClr>
                </a:solidFill>
                <a:latin typeface="Georgia" pitchFamily="18" charset="0"/>
              </a:rPr>
              <a:t>a Sole Focus on Self-Promotion</a:t>
            </a:r>
          </a:p>
        </p:txBody>
      </p:sp>
      <p:sp>
        <p:nvSpPr>
          <p:cNvPr id="6" name="Rectangle 5"/>
          <p:cNvSpPr/>
          <p:nvPr/>
        </p:nvSpPr>
        <p:spPr>
          <a:xfrm>
            <a:off x="762000" y="21907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Focus </a:t>
            </a:r>
            <a:r>
              <a:rPr lang="en-IN" sz="2600" b="1" dirty="0" smtClean="0">
                <a:solidFill>
                  <a:schemeClr val="bg2">
                    <a:lumMod val="25000"/>
                  </a:schemeClr>
                </a:solidFill>
              </a:rPr>
              <a:t>on creating a high quality video that viewers will enjoy, and that will encourage them to visit your channel naturally to see more great content.</a:t>
            </a:r>
            <a:endParaRPr lang="en-IN" sz="2600" b="1" dirty="0" smtClean="0">
              <a:solidFill>
                <a:schemeClr val="bg2">
                  <a:lumMod val="2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838200" y="9715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7. Don’t </a:t>
            </a:r>
            <a:r>
              <a:rPr lang="en-IN" sz="3600" b="1" dirty="0" smtClean="0">
                <a:solidFill>
                  <a:schemeClr val="accent6">
                    <a:lumMod val="75000"/>
                  </a:schemeClr>
                </a:solidFill>
                <a:latin typeface="Georgia" pitchFamily="18" charset="0"/>
              </a:rPr>
              <a:t>Let Guest </a:t>
            </a:r>
            <a:r>
              <a:rPr lang="en-IN" sz="3600" b="1" dirty="0" err="1" smtClean="0">
                <a:solidFill>
                  <a:schemeClr val="accent6">
                    <a:lumMod val="75000"/>
                  </a:schemeClr>
                </a:solidFill>
                <a:latin typeface="Georgia" pitchFamily="18" charset="0"/>
              </a:rPr>
              <a:t>Vlogs</a:t>
            </a:r>
            <a:r>
              <a:rPr lang="en-IN" sz="3600" b="1" dirty="0" smtClean="0">
                <a:solidFill>
                  <a:schemeClr val="accent6">
                    <a:lumMod val="75000"/>
                  </a:schemeClr>
                </a:solidFill>
                <a:latin typeface="Georgia" pitchFamily="18" charset="0"/>
              </a:rPr>
              <a:t> Disrupt Your Schedule</a:t>
            </a:r>
          </a:p>
        </p:txBody>
      </p:sp>
      <p:sp>
        <p:nvSpPr>
          <p:cNvPr id="6" name="Rectangle 5"/>
          <p:cNvSpPr/>
          <p:nvPr/>
        </p:nvSpPr>
        <p:spPr>
          <a:xfrm>
            <a:off x="685800" y="22669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Keep your own schedule consistent to keep your YouTube channel growing, but add in the guest </a:t>
            </a:r>
            <a:r>
              <a:rPr lang="en-IN" sz="2600" b="1" dirty="0" err="1" smtClean="0">
                <a:solidFill>
                  <a:schemeClr val="bg2">
                    <a:lumMod val="25000"/>
                  </a:schemeClr>
                </a:solidFill>
              </a:rPr>
              <a:t>vlog</a:t>
            </a:r>
            <a:r>
              <a:rPr lang="en-IN" sz="2600" b="1" dirty="0" smtClean="0">
                <a:solidFill>
                  <a:schemeClr val="bg2">
                    <a:lumMod val="25000"/>
                  </a:schemeClr>
                </a:solidFill>
              </a:rPr>
              <a:t> as additional content on your channel.</a:t>
            </a:r>
            <a:endParaRPr lang="en-IN" sz="2600" b="1" dirty="0" smtClean="0">
              <a:solidFill>
                <a:schemeClr val="bg2">
                  <a:lumMod val="2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1200329"/>
          </a:xfrm>
          <a:prstGeom prst="rect">
            <a:avLst/>
          </a:prstGeom>
        </p:spPr>
        <p:txBody>
          <a:bodyPr wrap="square">
            <a:spAutoFit/>
          </a:bodyPr>
          <a:lstStyle/>
          <a:p>
            <a:pPr>
              <a:spcBef>
                <a:spcPct val="0"/>
              </a:spcBef>
            </a:pPr>
            <a:r>
              <a:rPr lang="en-IN" sz="3600" b="1" dirty="0" smtClean="0">
                <a:solidFill>
                  <a:schemeClr val="accent6">
                    <a:lumMod val="75000"/>
                  </a:schemeClr>
                </a:solidFill>
                <a:latin typeface="Georgia" pitchFamily="18" charset="0"/>
              </a:rPr>
              <a:t>8. Build </a:t>
            </a:r>
            <a:r>
              <a:rPr lang="en-IN" sz="3600" b="1" dirty="0" smtClean="0">
                <a:solidFill>
                  <a:schemeClr val="accent6">
                    <a:lumMod val="75000"/>
                  </a:schemeClr>
                </a:solidFill>
                <a:latin typeface="Georgia" pitchFamily="18" charset="0"/>
              </a:rPr>
              <a:t>Buzz with Your Viewers Beforehand</a:t>
            </a:r>
          </a:p>
        </p:txBody>
      </p:sp>
      <p:sp>
        <p:nvSpPr>
          <p:cNvPr id="6" name="Rectangle 5"/>
          <p:cNvSpPr/>
          <p:nvPr/>
        </p:nvSpPr>
        <p:spPr>
          <a:xfrm>
            <a:off x="838200" y="21907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Finally, it’s important for both partners to let their audiences know about the guest </a:t>
            </a:r>
            <a:r>
              <a:rPr lang="en-IN" sz="2600" b="1" dirty="0" err="1" smtClean="0">
                <a:solidFill>
                  <a:schemeClr val="bg2">
                    <a:lumMod val="25000"/>
                  </a:schemeClr>
                </a:solidFill>
              </a:rPr>
              <a:t>vlog</a:t>
            </a:r>
            <a:r>
              <a:rPr lang="en-IN" sz="2600" b="1" dirty="0" smtClean="0">
                <a:solidFill>
                  <a:schemeClr val="bg2">
                    <a:lumMod val="25000"/>
                  </a:schemeClr>
                </a:solidFill>
              </a:rPr>
              <a:t> content beforehand, and to encourage them to support and share the guest </a:t>
            </a:r>
            <a:r>
              <a:rPr lang="en-IN" sz="2600" b="1" dirty="0" err="1" smtClean="0">
                <a:solidFill>
                  <a:schemeClr val="bg2">
                    <a:lumMod val="25000"/>
                  </a:schemeClr>
                </a:solidFill>
              </a:rPr>
              <a:t>vlogs</a:t>
            </a:r>
            <a:r>
              <a:rPr lang="en-IN" sz="2600" b="1" dirty="0" smtClean="0">
                <a:solidFill>
                  <a:schemeClr val="bg2">
                    <a:lumMod val="25000"/>
                  </a:schemeClr>
                </a:solidFill>
              </a:rPr>
              <a:t> they watch.</a:t>
            </a:r>
            <a:endParaRPr lang="en-IN" sz="2600" b="1" dirty="0" smtClean="0">
              <a:solidFill>
                <a:schemeClr val="bg2">
                  <a:lumMod val="25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838200" y="1276350"/>
            <a:ext cx="7086600" cy="2416046"/>
          </a:xfrm>
          <a:prstGeom prst="rect">
            <a:avLst/>
          </a:prstGeom>
        </p:spPr>
        <p:txBody>
          <a:bodyPr wrap="square">
            <a:spAutoFit/>
          </a:bodyPr>
          <a:lstStyle/>
          <a:p>
            <a:r>
              <a:rPr lang="en-IN" sz="3300" b="1" dirty="0" smtClean="0">
                <a:solidFill>
                  <a:schemeClr val="accent6">
                    <a:lumMod val="75000"/>
                  </a:schemeClr>
                </a:solidFill>
                <a:latin typeface="Georgia" pitchFamily="18" charset="0"/>
                <a:ea typeface="Arial Unicode MS" pitchFamily="34" charset="-128"/>
                <a:cs typeface="Arial Unicode MS" pitchFamily="34" charset="-128"/>
              </a:rPr>
              <a:t>As you can see, guest vlogging can be a really cool way to grow your YouTube channel. </a:t>
            </a:r>
            <a:r>
              <a:rPr lang="en-IN" sz="2600" b="1" dirty="0" smtClean="0">
                <a:solidFill>
                  <a:schemeClr val="bg2">
                    <a:lumMod val="25000"/>
                  </a:schemeClr>
                </a:solidFill>
              </a:rPr>
              <a:t>If done right, it can help both collaborating </a:t>
            </a:r>
            <a:r>
              <a:rPr lang="en-IN" sz="2600" b="1" dirty="0" err="1" smtClean="0">
                <a:solidFill>
                  <a:schemeClr val="bg2">
                    <a:lumMod val="25000"/>
                  </a:schemeClr>
                </a:solidFill>
              </a:rPr>
              <a:t>vloggers</a:t>
            </a:r>
            <a:r>
              <a:rPr lang="en-IN" sz="2600" b="1" dirty="0" smtClean="0">
                <a:solidFill>
                  <a:schemeClr val="bg2">
                    <a:lumMod val="25000"/>
                  </a:schemeClr>
                </a:solidFill>
              </a:rPr>
              <a:t> grow their YouTube channels</a:t>
            </a:r>
            <a:r>
              <a:rPr lang="en-IN" sz="2600" b="1" dirty="0" smtClean="0">
                <a:solidFill>
                  <a:schemeClr val="bg2">
                    <a:lumMod val="25000"/>
                  </a:schemeClr>
                </a:solidFill>
              </a:rPr>
              <a:t>.</a:t>
            </a:r>
            <a:endParaRPr lang="en-IN" sz="2600" b="1" dirty="0" smtClean="0">
              <a:solidFill>
                <a:schemeClr val="bg2">
                  <a:lumMod val="25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See you in the next video lesson.</a:t>
            </a:r>
            <a:endParaRPr lang="en-IN" sz="4000" b="1" dirty="0">
              <a:solidFill>
                <a:schemeClr val="accent6">
                  <a:lumMod val="75000"/>
                </a:schemeClr>
              </a:solidFill>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1485900"/>
            <a:ext cx="8001000" cy="2308324"/>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9</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algn="ctr">
              <a:spcBef>
                <a:spcPct val="0"/>
              </a:spcBef>
              <a:defRPr/>
            </a:pPr>
            <a:r>
              <a:rPr lang="en-IN" sz="3600" b="1" dirty="0" smtClean="0">
                <a:solidFill>
                  <a:schemeClr val="accent6">
                    <a:lumMod val="75000"/>
                  </a:schemeClr>
                </a:solidFill>
                <a:ea typeface="Verdana" pitchFamily="34" charset="0"/>
                <a:cs typeface="Verdana" pitchFamily="34" charset="0"/>
              </a:rPr>
              <a:t>How to Guest </a:t>
            </a:r>
            <a:r>
              <a:rPr lang="en-IN" sz="3600" b="1" dirty="0" err="1" smtClean="0">
                <a:solidFill>
                  <a:schemeClr val="accent6">
                    <a:lumMod val="75000"/>
                  </a:schemeClr>
                </a:solidFill>
                <a:ea typeface="Verdana" pitchFamily="34" charset="0"/>
                <a:cs typeface="Verdana" pitchFamily="34" charset="0"/>
              </a:rPr>
              <a:t>VLog</a:t>
            </a:r>
            <a:r>
              <a:rPr lang="en-IN" sz="3600" b="1" dirty="0" smtClean="0">
                <a:solidFill>
                  <a:schemeClr val="accent6">
                    <a:lumMod val="75000"/>
                  </a:schemeClr>
                </a:solidFill>
                <a:ea typeface="Verdana" pitchFamily="34" charset="0"/>
                <a:cs typeface="Verdana" pitchFamily="34" charset="0"/>
              </a:rPr>
              <a:t> on YouTube And Get More Channel Views?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09600" y="1371600"/>
            <a:ext cx="7543800" cy="3181350"/>
          </a:xfrm>
          <a:prstGeom prst="rect">
            <a:avLst/>
          </a:prstGeom>
        </p:spPr>
        <p:txBody>
          <a:bodyPr vert="horz" lIns="91440" tIns="45720" rIns="91440" bIns="45720" rtlCol="0">
            <a:normAutofit/>
          </a:bodyPr>
          <a:lstStyle/>
          <a:p>
            <a:pPr>
              <a:spcBef>
                <a:spcPct val="20000"/>
              </a:spcBef>
            </a:pPr>
            <a:r>
              <a:rPr lang="en-IN" sz="3300" b="1" dirty="0" smtClean="0">
                <a:solidFill>
                  <a:schemeClr val="accent6">
                    <a:lumMod val="75000"/>
                  </a:schemeClr>
                </a:solidFill>
                <a:latin typeface="Georgia" pitchFamily="18" charset="0"/>
                <a:ea typeface="Arial Unicode MS" pitchFamily="34" charset="-128"/>
                <a:cs typeface="Arial Unicode MS" pitchFamily="34" charset="-128"/>
              </a:rPr>
              <a:t>One way to grow your YouTube channel’s audience </a:t>
            </a:r>
            <a:r>
              <a:rPr lang="en-IN" sz="3100" b="1" dirty="0" smtClean="0">
                <a:solidFill>
                  <a:schemeClr val="bg2">
                    <a:lumMod val="25000"/>
                  </a:schemeClr>
                </a:solidFill>
                <a:ea typeface="Arial Unicode MS" pitchFamily="34" charset="-128"/>
                <a:cs typeface="Arial Unicode MS" pitchFamily="34" charset="-128"/>
              </a:rPr>
              <a:t>is </a:t>
            </a:r>
            <a:r>
              <a:rPr lang="en-IN" sz="3100" b="1" dirty="0" smtClean="0">
                <a:solidFill>
                  <a:schemeClr val="bg2">
                    <a:lumMod val="25000"/>
                  </a:schemeClr>
                </a:solidFill>
                <a:ea typeface="Arial Unicode MS" pitchFamily="34" charset="-128"/>
                <a:cs typeface="Arial Unicode MS" pitchFamily="34" charset="-128"/>
              </a:rPr>
              <a:t>to exchange guest </a:t>
            </a:r>
            <a:r>
              <a:rPr lang="en-IN" sz="3100" b="1" dirty="0" err="1" smtClean="0">
                <a:solidFill>
                  <a:schemeClr val="bg2">
                    <a:lumMod val="25000"/>
                  </a:schemeClr>
                </a:solidFill>
                <a:ea typeface="Arial Unicode MS" pitchFamily="34" charset="-128"/>
                <a:cs typeface="Arial Unicode MS" pitchFamily="34" charset="-128"/>
              </a:rPr>
              <a:t>vlogs</a:t>
            </a:r>
            <a:r>
              <a:rPr lang="en-IN" sz="3100" b="1" dirty="0" smtClean="0">
                <a:solidFill>
                  <a:schemeClr val="bg2">
                    <a:lumMod val="25000"/>
                  </a:schemeClr>
                </a:solidFill>
                <a:ea typeface="Arial Unicode MS" pitchFamily="34" charset="-128"/>
                <a:cs typeface="Arial Unicode MS" pitchFamily="34" charset="-128"/>
              </a:rPr>
              <a:t> with other </a:t>
            </a:r>
            <a:r>
              <a:rPr lang="en-IN" sz="3100" b="1" dirty="0" err="1" smtClean="0">
                <a:solidFill>
                  <a:schemeClr val="bg2">
                    <a:lumMod val="25000"/>
                  </a:schemeClr>
                </a:solidFill>
                <a:ea typeface="Arial Unicode MS" pitchFamily="34" charset="-128"/>
                <a:cs typeface="Arial Unicode MS" pitchFamily="34" charset="-128"/>
              </a:rPr>
              <a:t>vloggers</a:t>
            </a:r>
            <a:r>
              <a:rPr lang="en-IN" sz="3100" b="1" dirty="0" smtClean="0">
                <a:solidFill>
                  <a:schemeClr val="bg2">
                    <a:lumMod val="25000"/>
                  </a:schemeClr>
                </a:solidFill>
                <a:ea typeface="Arial Unicode MS" pitchFamily="34" charset="-128"/>
                <a:cs typeface="Arial Unicode MS" pitchFamily="34" charset="-128"/>
              </a:rPr>
              <a:t> in your niche. We’re going to look at exactly why that is, and how you can use guest vlogging to grow your YouTube channel.</a:t>
            </a: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What Is Guest Vlogging on YouTube?</a:t>
            </a:r>
          </a:p>
        </p:txBody>
      </p:sp>
      <p:sp>
        <p:nvSpPr>
          <p:cNvPr id="6" name="Rectangle 5"/>
          <p:cNvSpPr/>
          <p:nvPr/>
        </p:nvSpPr>
        <p:spPr>
          <a:xfrm>
            <a:off x="685800" y="2190750"/>
            <a:ext cx="8001000" cy="1785104"/>
          </a:xfrm>
          <a:prstGeom prst="rect">
            <a:avLst/>
          </a:prstGeom>
        </p:spPr>
        <p:txBody>
          <a:bodyPr wrap="square">
            <a:spAutoFit/>
          </a:bodyPr>
          <a:lstStyle/>
          <a:p>
            <a:pPr lvl="0">
              <a:spcBef>
                <a:spcPct val="0"/>
              </a:spcBef>
            </a:pPr>
            <a:r>
              <a:rPr lang="en-IN" sz="2200" b="1" dirty="0" smtClean="0">
                <a:solidFill>
                  <a:schemeClr val="bg2">
                    <a:lumMod val="25000"/>
                  </a:schemeClr>
                </a:solidFill>
              </a:rPr>
              <a:t>The basic idea is that you provide content for another YouTube channel, possibly in exchange for a guest </a:t>
            </a:r>
            <a:r>
              <a:rPr lang="en-IN" sz="2200" b="1" dirty="0" err="1" smtClean="0">
                <a:solidFill>
                  <a:schemeClr val="bg2">
                    <a:lumMod val="25000"/>
                  </a:schemeClr>
                </a:solidFill>
              </a:rPr>
              <a:t>vlog</a:t>
            </a:r>
            <a:r>
              <a:rPr lang="en-IN" sz="2200" b="1" dirty="0" smtClean="0">
                <a:solidFill>
                  <a:schemeClr val="bg2">
                    <a:lumMod val="25000"/>
                  </a:schemeClr>
                </a:solidFill>
              </a:rPr>
              <a:t> from your partner for your own channel. There are many ways to achieve this – you can collaborate on a single video idea together, make separate videos for each other to upload to your own channels, and 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Growing Your YouTube Channel with Guest </a:t>
            </a:r>
            <a:r>
              <a:rPr lang="en-IN" sz="3600" b="1" dirty="0" err="1" smtClean="0">
                <a:solidFill>
                  <a:schemeClr val="accent6">
                    <a:lumMod val="75000"/>
                  </a:schemeClr>
                </a:solidFill>
                <a:latin typeface="Georgia" pitchFamily="18" charset="0"/>
              </a:rPr>
              <a:t>Vlogs</a:t>
            </a:r>
            <a:endParaRPr lang="en-IN" sz="3600" b="1" dirty="0" smtClean="0">
              <a:solidFill>
                <a:schemeClr val="accent6">
                  <a:lumMod val="75000"/>
                </a:schemeClr>
              </a:solidFill>
              <a:latin typeface="Georgia" pitchFamily="18" charset="0"/>
            </a:endParaRPr>
          </a:p>
        </p:txBody>
      </p:sp>
      <p:sp>
        <p:nvSpPr>
          <p:cNvPr id="6" name="Rectangle 5"/>
          <p:cNvSpPr/>
          <p:nvPr/>
        </p:nvSpPr>
        <p:spPr>
          <a:xfrm>
            <a:off x="685800" y="21145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Much like YouTube collaborations, guest vlogging can potentially increase your channel’s reach if done correctly. The most obvious way that this occurs is by sharing each other’s audience.</a:t>
            </a:r>
            <a:endParaRPr lang="en-IN" sz="2600" b="1" dirty="0" smtClean="0">
              <a:solidFill>
                <a:schemeClr val="bg2">
                  <a:lumMod val="2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666750"/>
            <a:ext cx="7848600" cy="553998"/>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How Do You Guest Vlog on YouTube?</a:t>
            </a:r>
          </a:p>
        </p:txBody>
      </p:sp>
      <p:sp>
        <p:nvSpPr>
          <p:cNvPr id="6" name="Rectangle 5"/>
          <p:cNvSpPr/>
          <p:nvPr/>
        </p:nvSpPr>
        <p:spPr>
          <a:xfrm>
            <a:off x="762000" y="1428750"/>
            <a:ext cx="8001000" cy="289310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The most straightforward method for guest vlogging is to create your own video, just as if you were creating it for your channel, and send the video to another YouTube vlogger to be published on their channel. Your collaborating partner will also do the same.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We’ll </a:t>
            </a:r>
            <a:r>
              <a:rPr lang="en-IN" sz="2600" b="1" dirty="0" smtClean="0">
                <a:solidFill>
                  <a:schemeClr val="bg2">
                    <a:lumMod val="25000"/>
                  </a:schemeClr>
                </a:solidFill>
              </a:rPr>
              <a:t>cover a few important key points for success when making a guest </a:t>
            </a:r>
            <a:r>
              <a:rPr lang="en-IN" sz="2600" b="1" dirty="0" err="1" smtClean="0">
                <a:solidFill>
                  <a:schemeClr val="bg2">
                    <a:lumMod val="25000"/>
                  </a:schemeClr>
                </a:solidFill>
              </a:rPr>
              <a:t>vlog</a:t>
            </a:r>
            <a:r>
              <a:rPr lang="en-IN" sz="2600" b="1" dirty="0" smtClean="0">
                <a:solidFill>
                  <a:schemeClr val="bg2">
                    <a:lumMod val="25000"/>
                  </a:schemeClr>
                </a:solidFill>
              </a:rPr>
              <a:t>.</a:t>
            </a:r>
            <a:endParaRPr lang="en-IN" sz="2600" b="1" dirty="0" smtClean="0">
              <a:solidFill>
                <a:schemeClr val="bg2">
                  <a:lumMod val="2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1. Collaborating </a:t>
            </a:r>
            <a:r>
              <a:rPr lang="en-IN" sz="3600" b="1" dirty="0" smtClean="0">
                <a:solidFill>
                  <a:schemeClr val="accent6">
                    <a:lumMod val="75000"/>
                  </a:schemeClr>
                </a:solidFill>
                <a:latin typeface="Georgia" pitchFamily="18" charset="0"/>
              </a:rPr>
              <a:t>with the Right Partner</a:t>
            </a:r>
          </a:p>
        </p:txBody>
      </p:sp>
      <p:sp>
        <p:nvSpPr>
          <p:cNvPr id="6" name="Rectangle 5"/>
          <p:cNvSpPr/>
          <p:nvPr/>
        </p:nvSpPr>
        <p:spPr>
          <a:xfrm>
            <a:off x="685800" y="24193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Your guest vlogging partner’s viewership should be similar to your own. Perhaps you don’t want to target your own niche, but you can find another YouTube vlogger who targets a related sub-niche.</a:t>
            </a:r>
            <a:endParaRPr lang="en-IN" sz="2600" b="1" dirty="0" smtClean="0">
              <a:solidFill>
                <a:schemeClr val="bg2">
                  <a:lumMod val="2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2. Understand </a:t>
            </a:r>
            <a:r>
              <a:rPr lang="en-IN" sz="3600" b="1" dirty="0" smtClean="0">
                <a:solidFill>
                  <a:schemeClr val="accent6">
                    <a:lumMod val="75000"/>
                  </a:schemeClr>
                </a:solidFill>
                <a:latin typeface="Georgia" pitchFamily="18" charset="0"/>
              </a:rPr>
              <a:t>Each Other’s Audience on YouTube</a:t>
            </a:r>
          </a:p>
        </p:txBody>
      </p:sp>
      <p:sp>
        <p:nvSpPr>
          <p:cNvPr id="6" name="Rectangle 5"/>
          <p:cNvSpPr/>
          <p:nvPr/>
        </p:nvSpPr>
        <p:spPr>
          <a:xfrm>
            <a:off x="685800" y="2343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A great way to do this is to watch their previous videos, putting yourself in the shoes of their audience. Take a look at their most popular YouTube videos and content that has the most interaction.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3. Create </a:t>
            </a:r>
            <a:r>
              <a:rPr lang="en-IN" sz="3600" b="1" dirty="0" smtClean="0">
                <a:solidFill>
                  <a:schemeClr val="accent6">
                    <a:lumMod val="75000"/>
                  </a:schemeClr>
                </a:solidFill>
                <a:latin typeface="Georgia" pitchFamily="18" charset="0"/>
              </a:rPr>
              <a:t>Content That is Relevant to Viewers</a:t>
            </a:r>
          </a:p>
        </p:txBody>
      </p:sp>
      <p:sp>
        <p:nvSpPr>
          <p:cNvPr id="6" name="Rectangle 5"/>
          <p:cNvSpPr/>
          <p:nvPr/>
        </p:nvSpPr>
        <p:spPr>
          <a:xfrm>
            <a:off x="838200" y="18859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On that note, it’s important that your content is relevant to their viewers, specifically. Find a way to relate your channel to their interests, and decide on how it will connect to the typical focus of the host channel.</a:t>
            </a:r>
            <a:endParaRPr lang="en-IN" sz="2600" b="1" dirty="0" smtClean="0">
              <a:solidFill>
                <a:schemeClr val="bg2">
                  <a:lumMod val="25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1058</TotalTime>
  <Words>495</Words>
  <Application>Microsoft Office PowerPoint</Application>
  <PresentationFormat>On-screen Show (16:9)</PresentationFormat>
  <Paragraphs>32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91</cp:revision>
  <dcterms:created xsi:type="dcterms:W3CDTF">2017-04-01T05:57:38Z</dcterms:created>
  <dcterms:modified xsi:type="dcterms:W3CDTF">2017-06-02T10:51:49Z</dcterms:modified>
</cp:coreProperties>
</file>